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03" r:id="rId3"/>
    <p:sldId id="314" r:id="rId4"/>
    <p:sldId id="319" r:id="rId5"/>
    <p:sldId id="294" r:id="rId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964" autoAdjust="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511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Watch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video to complete this task - https://www.youtube.com/watch?v=JZOLa7_LShk&amp;t=2s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7222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They</a:t>
            </a:r>
            <a:r>
              <a:rPr lang="en-GB" baseline="0" dirty="0"/>
              <a:t> don’t need to suggest 8 – 3 would be good as a minimum. Answers will be on the next slide so be careful.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867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</a:t>
            </a:r>
            <a:r>
              <a:rPr lang="en-GB" baseline="0" dirty="0"/>
              <a:t> source: https://commons.wikimedia.org/wiki/File:Ransomware-pic.jpg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5107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DT22:</a:t>
            </a:r>
          </a:p>
          <a:p>
            <a:r>
              <a:rPr lang="en-US" noProof="1"/>
              <a:t>Malware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3" r="13423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157164" y="182470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927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Match them up!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Watch the following video to match up the type of malware with the correct statement.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159162"/>
              </p:ext>
            </p:extLst>
          </p:nvPr>
        </p:nvGraphicFramePr>
        <p:xfrm>
          <a:off x="286327" y="1481664"/>
          <a:ext cx="11032836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1900">
                  <a:extLst>
                    <a:ext uri="{9D8B030D-6E8A-4147-A177-3AD203B41FA5}">
                      <a16:colId xmlns:a16="http://schemas.microsoft.com/office/drawing/2014/main" val="980477829"/>
                    </a:ext>
                  </a:extLst>
                </a:gridCol>
                <a:gridCol w="1529991">
                  <a:extLst>
                    <a:ext uri="{9D8B030D-6E8A-4147-A177-3AD203B41FA5}">
                      <a16:colId xmlns:a16="http://schemas.microsoft.com/office/drawing/2014/main" val="2086299256"/>
                    </a:ext>
                  </a:extLst>
                </a:gridCol>
                <a:gridCol w="7910945">
                  <a:extLst>
                    <a:ext uri="{9D8B030D-6E8A-4147-A177-3AD203B41FA5}">
                      <a16:colId xmlns:a16="http://schemas.microsoft.com/office/drawing/2014/main" val="1155503915"/>
                    </a:ext>
                  </a:extLst>
                </a:gridCol>
              </a:tblGrid>
              <a:tr h="57506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latin typeface="+mj-lt"/>
                        </a:rPr>
                        <a:t>1. Adware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A) Created</a:t>
                      </a:r>
                      <a:r>
                        <a:rPr lang="en-GB" baseline="0" dirty="0">
                          <a:latin typeface="+mj-lt"/>
                        </a:rPr>
                        <a:t> to provide remote access to a computer without detection. This can allow it to modify system settings and even install other types of malware.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024039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2. Bot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B)</a:t>
                      </a:r>
                      <a:r>
                        <a:rPr lang="en-GB" baseline="0" dirty="0">
                          <a:latin typeface="+mj-lt"/>
                        </a:rPr>
                        <a:t> Used to track users activity without their knowledge and might use key loggers to monitor actions taken by the user and gain personal information.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288544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3. Ransomware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C) Encrypts the user personal</a:t>
                      </a:r>
                      <a:r>
                        <a:rPr lang="en-GB" baseline="0" dirty="0">
                          <a:latin typeface="+mj-lt"/>
                        </a:rPr>
                        <a:t> data using strong encryption methods and will demand a ransom to decrypt. This ransom will usually be in the form of a fee.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357892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4. Rootkit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D) These</a:t>
                      </a:r>
                      <a:r>
                        <a:rPr lang="en-GB" baseline="0" dirty="0">
                          <a:latin typeface="+mj-lt"/>
                        </a:rPr>
                        <a:t> enter users computer as a normal file or program and once downloaded, will perform malicious tasks to steal confidential information. 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551200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5.</a:t>
                      </a:r>
                      <a:r>
                        <a:rPr lang="en-GB" baseline="0" dirty="0">
                          <a:latin typeface="+mj-lt"/>
                        </a:rPr>
                        <a:t> Spyware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E) A type of malware that can copy itself</a:t>
                      </a:r>
                      <a:r>
                        <a:rPr lang="en-GB" baseline="0" dirty="0">
                          <a:latin typeface="+mj-lt"/>
                        </a:rPr>
                        <a:t> and spread to other users by attaching itself to other files.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2348053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6. Trojan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F) This is designed to provide users with advertisements in the form of pop-ups that redirect them elsewhere.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720847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7. Virus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G) A type</a:t>
                      </a:r>
                      <a:r>
                        <a:rPr lang="en-GB" baseline="0" dirty="0">
                          <a:latin typeface="+mj-lt"/>
                        </a:rPr>
                        <a:t> of malware that needs user actions to spread it and as a result, can continue to spread, exploiting the network and consuming bandwidth.</a:t>
                      </a:r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56425"/>
                  </a:ext>
                </a:extLst>
              </a:tr>
              <a:tr h="57506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8. Worm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H) An automated type of malware used to perform DDOS attacks to get access to servers.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318626"/>
                  </a:ext>
                </a:extLst>
              </a:tr>
            </a:tbl>
          </a:graphicData>
        </a:graphic>
      </p:graphicFrame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162" y="149112"/>
            <a:ext cx="1867161" cy="533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8762" y="149112"/>
            <a:ext cx="142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Video provided by</a:t>
            </a:r>
          </a:p>
        </p:txBody>
      </p:sp>
    </p:spTree>
    <p:extLst>
      <p:ext uri="{BB962C8B-B14F-4D97-AF65-F5344CB8AC3E}">
        <p14:creationId xmlns:p14="http://schemas.microsoft.com/office/powerpoint/2010/main" val="2289095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to avoid malware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Come up with a list of methods that can be used to avoid malware infecting your computer. 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62443"/>
              </p:ext>
            </p:extLst>
          </p:nvPr>
        </p:nvGraphicFramePr>
        <p:xfrm>
          <a:off x="261257" y="1546980"/>
          <a:ext cx="8128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3772">
                  <a:extLst>
                    <a:ext uri="{9D8B030D-6E8A-4147-A177-3AD203B41FA5}">
                      <a16:colId xmlns:a16="http://schemas.microsoft.com/office/drawing/2014/main" val="243320733"/>
                    </a:ext>
                  </a:extLst>
                </a:gridCol>
                <a:gridCol w="7344228">
                  <a:extLst>
                    <a:ext uri="{9D8B030D-6E8A-4147-A177-3AD203B41FA5}">
                      <a16:colId xmlns:a16="http://schemas.microsoft.com/office/drawing/2014/main" val="28596919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51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034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9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6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561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85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65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241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51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2" y="128588"/>
            <a:ext cx="9858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Review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405" y="74245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the type of malware commonly used as part of a DDOS attack (1 mark)</a:t>
            </a:r>
          </a:p>
        </p:txBody>
      </p:sp>
      <p:sp>
        <p:nvSpPr>
          <p:cNvPr id="9" name="Rectangle 8"/>
          <p:cNvSpPr/>
          <p:nvPr/>
        </p:nvSpPr>
        <p:spPr>
          <a:xfrm>
            <a:off x="309402" y="1452922"/>
            <a:ext cx="5472113" cy="6897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........................................................................................................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82888" y="71194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Jamie is a student and is now unable to use his laptop because this screenshot has just come up.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9401" y="5196986"/>
            <a:ext cx="5472113" cy="14827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1…………………………………………………………..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2…………………………………………………………..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3…………………………………………………………..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2887" y="4528521"/>
            <a:ext cx="5472113" cy="38954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type malware has attacked Jamie’s computer. (3 marks)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2887" y="5026955"/>
            <a:ext cx="5472113" cy="16528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377" y="1461006"/>
            <a:ext cx="5246373" cy="29510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9401" y="2278789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‘Trojan’ (2 marks)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9401" y="3024712"/>
            <a:ext cx="5472113" cy="131512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9401" y="445312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three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methods that can be used to avoid malware. (3 marks)</a:t>
            </a:r>
          </a:p>
        </p:txBody>
      </p:sp>
    </p:spTree>
    <p:extLst>
      <p:ext uri="{BB962C8B-B14F-4D97-AF65-F5344CB8AC3E}">
        <p14:creationId xmlns:p14="http://schemas.microsoft.com/office/powerpoint/2010/main" val="3299981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463</Words>
  <Application>Microsoft Office PowerPoint</Application>
  <PresentationFormat>Widescreen</PresentationFormat>
  <Paragraphs>59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2021-07-04T09:21:51Z</dcterms:modified>
</cp:coreProperties>
</file>